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53.jpeg" ContentType="image/jpeg"/>
  <Override PartName="/ppt/media/image54.jpeg" ContentType="image/jpeg"/>
  <Override PartName="/ppt/media/image55.jpeg" ContentType="image/jpeg"/>
  <Override PartName="/ppt/media/image56.jpeg" ContentType="image/jpeg"/>
  <Override PartName="/ppt/media/image57.jpeg" ContentType="image/jpeg"/>
  <Override PartName="/ppt/media/image58.jpeg" ContentType="image/jpeg"/>
  <Override PartName="/ppt/media/image59.jpeg" ContentType="image/jpeg"/>
  <Override PartName="/ppt/media/image60.jpeg" ContentType="image/jpeg"/>
  <Override PartName="/ppt/media/image61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69.jpeg" ContentType="image/jpeg"/>
  <Override PartName="/ppt/media/image70.jpeg" ContentType="image/jpeg"/>
  <Override PartName="/ppt/media/image71.jpeg" ContentType="image/jpe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79.jpeg" ContentType="image/jpeg"/>
  <Override PartName="/ppt/media/image80.jpeg" ContentType="image/jpeg"/>
  <Override PartName="/ppt/media/image81.jpeg" ContentType="image/jpeg"/>
  <Override PartName="/ppt/media/image82.jpeg" ContentType="image/jpeg"/>
  <Override PartName="/ppt/media/image8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e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e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e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e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e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e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e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e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e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jpe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e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jpe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e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jpe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e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e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jpe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jpe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.jpe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e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0.jpe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jpe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3.jpe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jpe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jpe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6.jpe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jpe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jpe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jpe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e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2.jpe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jpe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e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jpe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jpe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jpeg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jpe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jpe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jpe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2.jpe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jpe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esentation 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8" name="8A30BBA7-FD7E-4F63-95C0-F744FF9A771D_4_5005_c.jpeg" descr="8A30BBA7-FD7E-4F63-95C0-F744FF9A771D_4_50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0" y="4572000"/>
            <a:ext cx="812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209E72B4-A643-4EF8-8B96-F70635187E6B_1_102_o.jpeg" descr="209E72B4-A643-4EF8-8B96-F70635187E6B_1_102_o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350"/>
            <a:ext cx="24384000" cy="1370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8" name="033BD6A8-B24D-4701-BE86-8A7CC600AE39_1_105_c.jpeg" descr="033BD6A8-B24D-4701-BE86-8A7CC600AE39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355600"/>
            <a:ext cx="9753600" cy="130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7" name="18840F07-E703-4EE3-AE00-8E5685A2880A_1_105_c.jpeg" descr="18840F07-E703-4EE3-AE00-8E5685A2880A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2" name="93F4B0F0-D0D0-4461-90A0-79E6B2025D77_1_105_c.jpeg" descr="93F4B0F0-D0D0-4461-90A0-79E6B2025D77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7" name="1BC109C0-BEFE-4459-987B-7C0E4F1AD215_1_102_o.jpeg" descr="1BC109C0-BEFE-4459-987B-7C0E4F1AD215_1_102_o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350"/>
            <a:ext cx="24384000" cy="1370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2" name="5FFE20A7-ED7D-4243-9034-10A7DB5A39A8_1_105_c.jpeg" descr="5FFE20A7-ED7D-4243-9034-10A7DB5A39A8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355600"/>
            <a:ext cx="9753600" cy="130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7" name="B743C650-973B-4CB0-8732-A77E92502784_1_105_c.jpeg" descr="B743C650-973B-4CB0-8732-A77E92502784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355600"/>
            <a:ext cx="9753600" cy="130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2" name="E1DF027C-C5F3-4699-BAB4-957DC5CFB58F_1_105_c.jpeg" descr="E1DF027C-C5F3-4699-BAB4-957DC5CFB58F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6D5F99F5-7D39-46F9-8796-B47A1EE9D065_1_105_c.jpeg" descr="6D5F99F5-7D39-46F9-8796-B47A1EE9D065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5200" y="355600"/>
            <a:ext cx="9753600" cy="130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7" name="54B74D4E-946E-4BBD-8764-2E035FA4C835_1_105_c.jpeg" descr="54B74D4E-946E-4BBD-8764-2E035FA4C835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2" name="C7903FBE-8806-4D5B-96E4-78D6778C1843_1_105_c.jpeg" descr="C7903FBE-8806-4D5B-96E4-78D6778C1843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7" name="3CA0DFA0-5E1F-4C9D-A11B-BF71D86635A2_1_105_c.jpeg" descr="3CA0DFA0-5E1F-4C9D-A11B-BF71D86635A2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86300" y="2635250"/>
            <a:ext cx="15011400" cy="8445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2" name="7A73C0F8-99F9-4662-A5E2-2BFAD336336C_1_105_c.jpeg" descr="7A73C0F8-99F9-4662-A5E2-2BFAD336336C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7" name="03907828-6D85-4BB9-84AE-9E49A79DC63F_1_105_c.jpeg" descr="03907828-6D85-4BB9-84AE-9E49A79DC63F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2" name="ACAFDA61-6F13-4B34-91A4-EA9255B612A6_1_105_c.jpeg" descr="ACAFDA61-6F13-4B34-91A4-EA9255B612A6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7" name="AEFBEB6C-32A7-4CFF-A617-3D1B47A0D440_1_105_c.jpeg" descr="AEFBEB6C-32A7-4CFF-A617-3D1B47A0D440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2" name="46C77B22-A2E1-47BD-B341-590A3D10A2CB_1_105_c.jpeg" descr="46C77B22-A2E1-47BD-B341-590A3D10A2CB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07" name="FB33A0E6-5E69-437B-A616-1E73EDDBABC1_1_105_c.jpeg" descr="FB33A0E6-5E69-437B-A616-1E73EDDBABC1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2" name="6CE678D3-4B9E-41FB-8D8B-06D03B7B0BFA_1_105_c.jpeg" descr="6CE678D3-4B9E-41FB-8D8B-06D03B7B0BFA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13F21E4E-3DE4-49C4-A5A1-E13ABDD0E882_1_105_c.jpeg" descr="13F21E4E-3DE4-49C4-A5A1-E13ABDD0E882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1" name="FCF25841-932A-4873-B0F8-B03B8584F3F3_1_105_c.jpeg" descr="FCF25841-932A-4873-B0F8-B03B8584F3F3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26" name="6350E7B0-EABD-456D-A867-B421BC2A4EC3_1_105_c.jpeg" descr="6350E7B0-EABD-456D-A867-B421BC2A4EC3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31" name="DDF84544-52E9-4D82-8E71-247BEBCBFE9B_1_105_c.jpeg" descr="DDF84544-52E9-4D82-8E71-247BEBCBFE9B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0" name="42EFD465-8BA5-44BD-9734-FE5BE3D3CA38_1_105_c.jpeg" descr="42EFD465-8BA5-44BD-9734-FE5BE3D3CA38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45" name="1E05C9DE-B21A-4D8A-8896-3872ED150B43_4_5005_c.jpeg" descr="1E05C9DE-B21A-4D8A-8896-3872ED150B43_4_50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0" y="4572000"/>
            <a:ext cx="812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0" name="1D225432-1DBC-4B43-8732-662F6496EFF7_1_105_c.jpeg" descr="1D225432-1DBC-4B43-8732-662F6496EFF7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55" name="085638F4-A495-46EF-994A-D50A1AECF9F7_1_105_c.jpeg" descr="085638F4-A495-46EF-994A-D50A1AECF9F7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0" name="A36E3A29-E7F1-43D9-82C8-A82B29CF715B_1_105_c.jpeg" descr="A36E3A29-E7F1-43D9-82C8-A82B29CF715B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8" name="1928D611-08DD-4739-9DD2-D856BD093140_1_105_c.jpeg" descr="1928D611-08DD-4739-9DD2-D856BD093140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65" name="AE098D1A-75EA-493A-A2D7-8A25D7CD23CF_1_105_c.jpeg" descr="AE098D1A-75EA-493A-A2D7-8A25D7CD23CF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0" name="D93FC121-F9C2-4B41-B356-9A9A70BAEC9B_1_105_c.jpeg" descr="D93FC121-F9C2-4B41-B356-9A9A70BAEC9B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75" name="7217CCB6-26D3-4417-A60C-D982E689A00F_1_105_c.jpeg" descr="7217CCB6-26D3-4417-A60C-D982E689A00F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0" name="BC89CAFF-2ACE-40AE-8075-71C823C5273C_1_105_c.jpeg" descr="BC89CAFF-2ACE-40AE-8075-71C823C5273C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85" name="EAF20EDE-34FF-45A7-A7A7-46FDF28E3301_1_105_c.jpeg" descr="EAF20EDE-34FF-45A7-A7A7-46FDF28E3301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0" name="3B227B06-6B22-44B4-AD87-E4C4B332A294_1_105_c.jpeg" descr="3B227B06-6B22-44B4-AD87-E4C4B332A294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4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95" name="83971DB5-F717-49CD-88AE-596117E44968_4_5005_c.jpeg" descr="83971DB5-F717-49CD-88AE-596117E44968_4_50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0" y="4572000"/>
            <a:ext cx="8128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8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9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4" name="3C802322-C409-4065-A2C4-1183DB0C1CB7_1_105_c.jpeg" descr="3C802322-C409-4065-A2C4-1183DB0C1CB7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09" name="445F967E-7D7B-45D0-84B7-43ACB88F3A0E_1_105_c.jpeg" descr="445F967E-7D7B-45D0-84B7-43ACB88F3A0E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3" name="48479D87-2634-4A54-9748-7441E6477098_1_105_c.jpeg" descr="48479D87-2634-4A54-9748-7441E6477098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4" name="03DD9711-EDFA-44FB-9828-3BA9DEF8000C_1_105_c.jpeg" descr="03DD9711-EDFA-44FB-9828-3BA9DEF8000C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19" name="ED75D5E4-F3B2-47DE-AEB4-E4C4B0563652_1_105_c.jpeg" descr="ED75D5E4-F3B2-47DE-AEB4-E4C4B0563652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4" name="376E95AF-FE4E-4CA3-B6C5-8CFBB4529605_1_105_c.jpeg" descr="376E95AF-FE4E-4CA3-B6C5-8CFBB4529605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29" name="E338307C-39CC-4EA8-9160-ED7FF759FEBF_1_105_c.jpeg" descr="E338307C-39CC-4EA8-9160-ED7FF759FEBF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4" name="6B4EF852-16A3-4D86-B8DF-29F59C9498D2_1_105_c.jpeg" descr="6B4EF852-16A3-4D86-B8DF-29F59C9498D2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39" name="2C70E7F2-5812-4BDE-9513-9EDE9FB2DB2C_1_105_c.jpeg" descr="2C70E7F2-5812-4BDE-9513-9EDE9FB2DB2C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4" name="AECC7D12-19C9-4672-878B-7277CA800186_1_105_c.jpeg" descr="AECC7D12-19C9-4672-878B-7277CA800186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7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8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49" name="655DB19F-E47F-487F-822F-2445D204BEAA_1_201_a.jpeg" descr="655DB19F-E47F-487F-822F-2445D204BEAA_1_201_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750" y="0"/>
            <a:ext cx="220345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3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5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58" name="5E0C35F5-BB86-4AAA-9BA6-8CB1290DC65E_1_105_c.jpeg" descr="5E0C35F5-BB86-4AAA-9BA6-8CB1290DC65E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AD4C1D64-B561-4DF2-A852-E0B6BEB2EB7D_1_105_c.jpeg" descr="AD4C1D64-B561-4DF2-A852-E0B6BEB2EB7D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63" name="2F302A8A-62E2-4400-85DD-B2A844CE9006_1_105_c.jpeg" descr="2F302A8A-62E2-4400-85DD-B2A844CE9006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68" name="425C11CF-5B9B-4ECF-9A44-99C5E156C2C5_1_105_c.jpeg" descr="425C11CF-5B9B-4ECF-9A44-99C5E156C2C5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73" name="2B5F89A5-4116-457F-8A2F-C17FC1AC3102_1_105_c.jpeg" descr="2B5F89A5-4116-457F-8A2F-C17FC1AC3102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78" name="3917D642-6A82-4CB7-AE5F-1404B7C4F311_1_105_c.jpeg" descr="3917D642-6A82-4CB7-AE5F-1404B7C4F311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87" name="8759A23B-20D4-4291-8B2E-7D220B11799F_1_105_c.jpeg" descr="8759A23B-20D4-4291-8B2E-7D220B11799F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92" name="BACD2BB9-1E7F-4736-8FA5-4639C7854ED0_1_105_c.jpeg" descr="BACD2BB9-1E7F-4736-8FA5-4639C7854ED0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6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497" name="652586B0-F775-44F5-AAE1-3475AC1771C2_1_105_c.jpeg" descr="652586B0-F775-44F5-AAE1-3475AC1771C2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0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06" name="3FC66453-70E7-4446-93DE-C35B5B5DB224_1_105_c.jpeg" descr="3FC66453-70E7-4446-93DE-C35B5B5DB224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A538FD06-A872-45BE-8786-EAC6F105EF03_1_102_o.jpeg" descr="A538FD06-A872-45BE-8786-EAC6F105EF03_1_102_o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350"/>
            <a:ext cx="24384000" cy="13703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11" name="FEB2CFEA-73D6-4512-A78A-DD9EDADF84B8_1_105_c.jpeg" descr="FEB2CFEA-73D6-4512-A78A-DD9EDADF84B8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16" name="EB720FB4-CCE7-40D0-964E-44091180CAAC_1_105_c.jpeg" descr="EB720FB4-CCE7-40D0-964E-44091180CAAC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21" name="8A6D1280-AEC8-4269-87F3-A04A5A7845D1_1_105_c.jpeg" descr="8A6D1280-AEC8-4269-87F3-A04A5A7845D1_1_1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8" name="C2E9E1DE-8B8B-4DED-ADBD-F95BE659A932_4_5005_c.jpeg" descr="C2E9E1DE-8B8B-4DED-ADBD-F95BE659A932_4_50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0" y="2794000"/>
            <a:ext cx="45720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5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9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66BB23F0-55CD-477F-A9F2-CAD6F6B7A42F_4_5005_c.jpeg" descr="66BB23F0-55CD-477F-A9F2-CAD6F6B7A42F_4_5005_c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0" y="2794000"/>
            <a:ext cx="45720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0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0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4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198120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9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20" name="END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